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handoutMasterIdLst>
    <p:handoutMasterId r:id="rId23"/>
  </p:handoutMasterIdLst>
  <p:sldIdLst>
    <p:sldId id="330" r:id="rId2"/>
    <p:sldId id="294" r:id="rId3"/>
    <p:sldId id="331" r:id="rId4"/>
    <p:sldId id="333" r:id="rId5"/>
    <p:sldId id="318" r:id="rId6"/>
    <p:sldId id="319" r:id="rId7"/>
    <p:sldId id="332" r:id="rId8"/>
    <p:sldId id="328" r:id="rId9"/>
    <p:sldId id="334" r:id="rId10"/>
    <p:sldId id="322" r:id="rId11"/>
    <p:sldId id="323" r:id="rId12"/>
    <p:sldId id="324" r:id="rId13"/>
    <p:sldId id="335" r:id="rId14"/>
    <p:sldId id="326" r:id="rId15"/>
    <p:sldId id="327" r:id="rId16"/>
    <p:sldId id="336" r:id="rId17"/>
    <p:sldId id="337" r:id="rId18"/>
    <p:sldId id="338" r:id="rId19"/>
    <p:sldId id="339" r:id="rId20"/>
    <p:sldId id="34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3D3D3D"/>
    <a:srgbClr val="FEFEF4"/>
    <a:srgbClr val="FDFDDF"/>
    <a:srgbClr val="525252"/>
    <a:srgbClr val="FCFBFA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2020-01-15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3269"/>
            <a:ext cx="121920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0" y="2065468"/>
            <a:ext cx="12192000" cy="4012602"/>
            <a:chOff x="0" y="1788066"/>
            <a:chExt cx="12192000" cy="389197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88066"/>
              <a:ext cx="12192000" cy="3891972"/>
            </a:xfrm>
            <a:prstGeom prst="rect">
              <a:avLst/>
            </a:prstGeom>
          </p:spPr>
        </p:pic>
        <p:sp>
          <p:nvSpPr>
            <p:cNvPr id="13" name="사다리꼴 12"/>
            <p:cNvSpPr/>
            <p:nvPr/>
          </p:nvSpPr>
          <p:spPr>
            <a:xfrm>
              <a:off x="3659392" y="2130014"/>
              <a:ext cx="4645512" cy="1882589"/>
            </a:xfrm>
            <a:prstGeom prst="trapezoid">
              <a:avLst>
                <a:gd name="adj" fmla="val 22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홈페이지 화면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25879" y="694834"/>
            <a:ext cx="51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Agency FB" panose="020B0503020202020204" pitchFamily="34" charset="0"/>
              </a:rPr>
              <a:t> SELL </a:t>
            </a:r>
            <a:r>
              <a:rPr lang="en-US" altLang="ko-KR" sz="9600" b="1" spc="-300" dirty="0" smtClean="0">
                <a:solidFill>
                  <a:schemeClr val="bg2">
                    <a:lumMod val="75000"/>
                    <a:alpha val="30000"/>
                  </a:schemeClr>
                </a:solidFill>
                <a:latin typeface="Agency FB" panose="020B0503020202020204" pitchFamily="34" charset="0"/>
              </a:rPr>
              <a:t>PHONE</a:t>
            </a:r>
            <a:endParaRPr lang="ko-KR" altLang="en-US" sz="9600" b="1" spc="-300" dirty="0">
              <a:solidFill>
                <a:schemeClr val="bg2">
                  <a:lumMod val="75000"/>
                  <a:alpha val="3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1664" y="662560"/>
            <a:ext cx="5654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50" b="1" spc="-300" dirty="0" smtClean="0">
                <a:solidFill>
                  <a:schemeClr val="accent1">
                    <a:alpha val="70000"/>
                  </a:schemeClr>
                </a:solidFill>
                <a:latin typeface="Agency FB" panose="020B0604020202020204" pitchFamily="34" charset="0"/>
              </a:rPr>
              <a:t>SELL </a:t>
            </a:r>
            <a:r>
              <a:rPr lang="en-US" altLang="ko-KR" sz="9600" b="1" spc="-300" dirty="0" smtClean="0">
                <a:solidFill>
                  <a:schemeClr val="accent1">
                    <a:alpha val="70000"/>
                  </a:schemeClr>
                </a:solidFill>
                <a:latin typeface="Agency FB" panose="020B0503020202020204" pitchFamily="34" charset="0"/>
              </a:rPr>
              <a:t>PHONE</a:t>
            </a:r>
            <a:endParaRPr lang="ko-KR" altLang="en-US" sz="96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63" y="2390274"/>
            <a:ext cx="4613241" cy="19686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02133" y="264314"/>
            <a:ext cx="5654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300" dirty="0" smtClean="0">
                <a:solidFill>
                  <a:schemeClr val="tx1">
                    <a:alpha val="7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당신이 찾는 핸드폰 모두 이 곳</a:t>
            </a:r>
            <a:r>
              <a:rPr lang="en-US" altLang="ko-KR" sz="3000" b="1" spc="-300" dirty="0" smtClean="0">
                <a:solidFill>
                  <a:schemeClr val="tx1">
                    <a:alpha val="7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3000" b="1" spc="-300" dirty="0" err="1" smtClean="0">
                <a:solidFill>
                  <a:schemeClr val="tx1">
                    <a:alpha val="7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셀폰에서</a:t>
            </a:r>
            <a:endParaRPr lang="ko-KR" altLang="en-US" sz="3000" b="1" spc="-300" dirty="0">
              <a:solidFill>
                <a:schemeClr val="tx1">
                  <a:alpha val="7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2027667"/>
            <a:ext cx="12192000" cy="4469386"/>
          </a:xfrm>
          <a:prstGeom prst="rect">
            <a:avLst/>
          </a:prstGeom>
          <a:solidFill>
            <a:schemeClr val="tx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>
            <a:cxnSpLocks/>
          </p:cNvCxnSpPr>
          <p:nvPr/>
        </p:nvCxnSpPr>
        <p:spPr>
          <a:xfrm>
            <a:off x="265814" y="904769"/>
            <a:ext cx="1145232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20753" y="351819"/>
            <a:ext cx="1074333" cy="815608"/>
            <a:chOff x="1120753" y="351819"/>
            <a:chExt cx="1074333" cy="815608"/>
          </a:xfrm>
        </p:grpSpPr>
        <p:sp>
          <p:nvSpPr>
            <p:cNvPr id="23" name="TextBox 22"/>
            <p:cNvSpPr txBox="1"/>
            <p:nvPr/>
          </p:nvSpPr>
          <p:spPr>
            <a:xfrm>
              <a:off x="1120753" y="351819"/>
              <a:ext cx="107433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b="1" spc="-150" dirty="0"/>
                <a:t>ERD</a:t>
              </a:r>
              <a:endParaRPr lang="ko-KR" altLang="en-US" sz="3500" b="1" spc="-150" dirty="0"/>
            </a:p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964548"/>
            <a:ext cx="11452328" cy="57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1074333" cy="815608"/>
            <a:chOff x="1188881" y="351819"/>
            <a:chExt cx="1074333" cy="815608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07433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/>
                <a:t>ERD</a:t>
              </a:r>
              <a:endParaRPr lang="ko-KR" altLang="en-US" sz="3500" b="1" spc="-150" dirty="0"/>
            </a:p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1" y="1095375"/>
            <a:ext cx="77819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1074333" cy="815608"/>
            <a:chOff x="1188881" y="351819"/>
            <a:chExt cx="1074333" cy="815608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074333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spc="-150" dirty="0"/>
                <a:t>ERD</a:t>
              </a:r>
              <a:endParaRPr lang="ko-KR" altLang="en-US" sz="3500" b="1" spc="-150" dirty="0"/>
            </a:p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049456" y="1075094"/>
            <a:ext cx="7829550" cy="5176078"/>
            <a:chOff x="2049456" y="1075094"/>
            <a:chExt cx="7829550" cy="5176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2787"/>
            <a:stretch/>
          </p:blipFill>
          <p:spPr>
            <a:xfrm>
              <a:off x="2049456" y="1075094"/>
              <a:ext cx="7829550" cy="517607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562" r="7534" b="8845"/>
            <a:stretch/>
          </p:blipFill>
          <p:spPr>
            <a:xfrm>
              <a:off x="6027679" y="3725492"/>
              <a:ext cx="3831216" cy="2500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82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106204"/>
            <a:ext cx="4948518" cy="36576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892" y="1256563"/>
            <a:ext cx="2035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004</a:t>
            </a:r>
            <a:endParaRPr lang="ko-KR" altLang="en-US" sz="6000" b="1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3090599" y="3754877"/>
            <a:ext cx="1132667" cy="1008926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3656933" y="3754878"/>
            <a:ext cx="1132667" cy="100892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5735" y="2473339"/>
            <a:ext cx="3172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물리 모델링</a:t>
            </a:r>
            <a:endParaRPr lang="en-US" altLang="ko-KR" sz="5400" spc="-150" dirty="0" smtClean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5400" spc="-150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9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858" y="33643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8881" y="351819"/>
            <a:ext cx="2265364" cy="723274"/>
            <a:chOff x="1188881" y="351819"/>
            <a:chExt cx="2265364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22653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/>
                <a:t>테이블 정의서</a:t>
              </a:r>
            </a:p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" y="1079081"/>
            <a:ext cx="11095620" cy="55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858" y="33643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8881" y="351819"/>
            <a:ext cx="865943" cy="723274"/>
            <a:chOff x="1188881" y="351819"/>
            <a:chExt cx="865943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865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DDL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" y="1021530"/>
            <a:ext cx="11182284" cy="57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27469" y="33643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88881" y="351819"/>
            <a:ext cx="386195" cy="723274"/>
            <a:chOff x="1188881" y="351819"/>
            <a:chExt cx="386195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9DA02-ABB3-4339-B430-F7A1E3B603A2}"/>
              </a:ext>
            </a:extLst>
          </p:cNvPr>
          <p:cNvGrpSpPr/>
          <p:nvPr/>
        </p:nvGrpSpPr>
        <p:grpSpPr>
          <a:xfrm>
            <a:off x="1188881" y="351819"/>
            <a:ext cx="906017" cy="723274"/>
            <a:chOff x="1188881" y="351819"/>
            <a:chExt cx="906017" cy="723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B6165-DE30-4321-8AB9-3E488325E1F8}"/>
                </a:ext>
              </a:extLst>
            </p:cNvPr>
            <p:cNvSpPr txBox="1"/>
            <p:nvPr/>
          </p:nvSpPr>
          <p:spPr>
            <a:xfrm>
              <a:off x="1188881" y="351819"/>
              <a:ext cx="906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DML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66497-49D1-4C83-AA88-277B6B048B6D}"/>
                </a:ext>
              </a:extLst>
            </p:cNvPr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66497-49D1-4C83-AA88-277B6B048B6D}"/>
              </a:ext>
            </a:extLst>
          </p:cNvPr>
          <p:cNvSpPr txBox="1"/>
          <p:nvPr/>
        </p:nvSpPr>
        <p:spPr>
          <a:xfrm>
            <a:off x="1249890" y="113664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152037"/>
            <a:ext cx="3770655" cy="1438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77" y="1180721"/>
            <a:ext cx="7606665" cy="53248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3" y="1211815"/>
            <a:ext cx="228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386195" cy="723274"/>
            <a:chOff x="1188881" y="351819"/>
            <a:chExt cx="386195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9DA02-ABB3-4339-B430-F7A1E3B603A2}"/>
              </a:ext>
            </a:extLst>
          </p:cNvPr>
          <p:cNvGrpSpPr/>
          <p:nvPr/>
        </p:nvGrpSpPr>
        <p:grpSpPr>
          <a:xfrm>
            <a:off x="1188881" y="351819"/>
            <a:ext cx="906017" cy="723274"/>
            <a:chOff x="1188881" y="351819"/>
            <a:chExt cx="906017" cy="723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B6165-DE30-4321-8AB9-3E488325E1F8}"/>
                </a:ext>
              </a:extLst>
            </p:cNvPr>
            <p:cNvSpPr txBox="1"/>
            <p:nvPr/>
          </p:nvSpPr>
          <p:spPr>
            <a:xfrm>
              <a:off x="1188881" y="351819"/>
              <a:ext cx="906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DML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66497-49D1-4C83-AA88-277B6B048B6D}"/>
                </a:ext>
              </a:extLst>
            </p:cNvPr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66497-49D1-4C83-AA88-277B6B048B6D}"/>
              </a:ext>
            </a:extLst>
          </p:cNvPr>
          <p:cNvSpPr txBox="1"/>
          <p:nvPr/>
        </p:nvSpPr>
        <p:spPr>
          <a:xfrm>
            <a:off x="1249890" y="113664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3" y="1136649"/>
            <a:ext cx="3516697" cy="15783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10" y="1136649"/>
            <a:ext cx="7735932" cy="53508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" y="2317292"/>
            <a:ext cx="39147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4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386195" cy="723274"/>
            <a:chOff x="1188881" y="351819"/>
            <a:chExt cx="386195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9DA02-ABB3-4339-B430-F7A1E3B603A2}"/>
              </a:ext>
            </a:extLst>
          </p:cNvPr>
          <p:cNvGrpSpPr/>
          <p:nvPr/>
        </p:nvGrpSpPr>
        <p:grpSpPr>
          <a:xfrm>
            <a:off x="1188881" y="351819"/>
            <a:ext cx="906017" cy="723274"/>
            <a:chOff x="1188881" y="351819"/>
            <a:chExt cx="906017" cy="723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B6165-DE30-4321-8AB9-3E488325E1F8}"/>
                </a:ext>
              </a:extLst>
            </p:cNvPr>
            <p:cNvSpPr txBox="1"/>
            <p:nvPr/>
          </p:nvSpPr>
          <p:spPr>
            <a:xfrm>
              <a:off x="1188881" y="351819"/>
              <a:ext cx="906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DML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66497-49D1-4C83-AA88-277B6B048B6D}"/>
                </a:ext>
              </a:extLst>
            </p:cNvPr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66497-49D1-4C83-AA88-277B6B048B6D}"/>
              </a:ext>
            </a:extLst>
          </p:cNvPr>
          <p:cNvSpPr txBox="1"/>
          <p:nvPr/>
        </p:nvSpPr>
        <p:spPr>
          <a:xfrm>
            <a:off x="1249890" y="113664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98" y="1180721"/>
            <a:ext cx="3641389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46" y="1059705"/>
            <a:ext cx="7548895" cy="54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386195" cy="723274"/>
            <a:chOff x="1188881" y="351819"/>
            <a:chExt cx="386195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9DA02-ABB3-4339-B430-F7A1E3B603A2}"/>
              </a:ext>
            </a:extLst>
          </p:cNvPr>
          <p:cNvGrpSpPr/>
          <p:nvPr/>
        </p:nvGrpSpPr>
        <p:grpSpPr>
          <a:xfrm>
            <a:off x="1188881" y="351819"/>
            <a:ext cx="906017" cy="723274"/>
            <a:chOff x="1188881" y="351819"/>
            <a:chExt cx="906017" cy="723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B6165-DE30-4321-8AB9-3E488325E1F8}"/>
                </a:ext>
              </a:extLst>
            </p:cNvPr>
            <p:cNvSpPr txBox="1"/>
            <p:nvPr/>
          </p:nvSpPr>
          <p:spPr>
            <a:xfrm>
              <a:off x="1188881" y="351819"/>
              <a:ext cx="906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DML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66497-49D1-4C83-AA88-277B6B048B6D}"/>
                </a:ext>
              </a:extLst>
            </p:cNvPr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66497-49D1-4C83-AA88-277B6B048B6D}"/>
              </a:ext>
            </a:extLst>
          </p:cNvPr>
          <p:cNvSpPr txBox="1"/>
          <p:nvPr/>
        </p:nvSpPr>
        <p:spPr>
          <a:xfrm>
            <a:off x="1249890" y="113664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" y="2193135"/>
            <a:ext cx="3914775" cy="628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" y="1136649"/>
            <a:ext cx="3576706" cy="1085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210" y="1180721"/>
            <a:ext cx="7735932" cy="53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984267" y="1173900"/>
            <a:ext cx="2871664" cy="2652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4779D4-0D0A-41AA-911A-FCA2735C4F50}"/>
              </a:ext>
            </a:extLst>
          </p:cNvPr>
          <p:cNvGrpSpPr/>
          <p:nvPr/>
        </p:nvGrpSpPr>
        <p:grpSpPr>
          <a:xfrm>
            <a:off x="1319827" y="1686178"/>
            <a:ext cx="6130753" cy="3827268"/>
            <a:chOff x="212651" y="3205625"/>
            <a:chExt cx="6130753" cy="70961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7EEC576-093E-41CF-83E3-1A0029480BC9}"/>
                </a:ext>
              </a:extLst>
            </p:cNvPr>
            <p:cNvGrpSpPr/>
            <p:nvPr/>
          </p:nvGrpSpPr>
          <p:grpSpPr>
            <a:xfrm>
              <a:off x="212651" y="3205625"/>
              <a:ext cx="4267111" cy="142662"/>
              <a:chOff x="212651" y="3254955"/>
              <a:chExt cx="4267111" cy="14266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7CBC33-CE79-4C9A-BB2A-AE45062B6B45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184731" cy="134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4ABA69-0F91-4007-A857-6D5A85736739}"/>
                  </a:ext>
                </a:extLst>
              </p:cNvPr>
              <p:cNvSpPr txBox="1"/>
              <p:nvPr/>
            </p:nvSpPr>
            <p:spPr>
              <a:xfrm>
                <a:off x="284383" y="3254955"/>
                <a:ext cx="4195379" cy="14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001 </a:t>
                </a:r>
                <a:r>
                  <a:rPr lang="ko-KR" altLang="en-US" sz="4400" spc="-15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프로젝트 개요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9FD876-FDED-4C6B-993D-819022517CAC}"/>
                </a:ext>
              </a:extLst>
            </p:cNvPr>
            <p:cNvGrpSpPr/>
            <p:nvPr/>
          </p:nvGrpSpPr>
          <p:grpSpPr>
            <a:xfrm>
              <a:off x="258246" y="3206557"/>
              <a:ext cx="4483920" cy="369332"/>
              <a:chOff x="258246" y="3206557"/>
              <a:chExt cx="4483920" cy="3693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96D3DE-0DF0-4DB7-AB5F-AAD34081FB6A}"/>
                  </a:ext>
                </a:extLst>
              </p:cNvPr>
              <p:cNvSpPr txBox="1"/>
              <p:nvPr/>
            </p:nvSpPr>
            <p:spPr>
              <a:xfrm>
                <a:off x="258246" y="3397358"/>
                <a:ext cx="4483920" cy="14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002 </a:t>
                </a:r>
                <a:r>
                  <a:rPr lang="ko-KR" altLang="en-US" sz="44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요구사항 명세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37E260-1AE4-448F-92B9-6E3BCC974597}"/>
                  </a:ext>
                </a:extLst>
              </p:cNvPr>
              <p:cNvSpPr txBox="1"/>
              <p:nvPr/>
            </p:nvSpPr>
            <p:spPr>
              <a:xfrm>
                <a:off x="2936066" y="320655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20EEB-5E09-46F8-8121-E58DBF211C97}"/>
                </a:ext>
              </a:extLst>
            </p:cNvPr>
            <p:cNvSpPr txBox="1"/>
            <p:nvPr/>
          </p:nvSpPr>
          <p:spPr>
            <a:xfrm>
              <a:off x="268131" y="3583186"/>
              <a:ext cx="3405239" cy="14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spc="-15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003 </a:t>
              </a:r>
              <a:r>
                <a:rPr lang="en-US" altLang="ko-KR" sz="4400" spc="-150" dirty="0" smtClean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ERD</a:t>
              </a:r>
              <a:endParaRPr lang="ko-KR" altLang="en-US" sz="4400" spc="-1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A4E7BC2-7437-490B-8544-72993ABD98F8}"/>
                </a:ext>
              </a:extLst>
            </p:cNvPr>
            <p:cNvGrpSpPr/>
            <p:nvPr/>
          </p:nvGrpSpPr>
          <p:grpSpPr>
            <a:xfrm>
              <a:off x="270095" y="3238863"/>
              <a:ext cx="6073309" cy="676376"/>
              <a:chOff x="439019" y="3268958"/>
              <a:chExt cx="6073309" cy="67637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9334ECE-7CB2-491E-8615-01D5DADF4FE5}"/>
                  </a:ext>
                </a:extLst>
              </p:cNvPr>
              <p:cNvSpPr txBox="1"/>
              <p:nvPr/>
            </p:nvSpPr>
            <p:spPr>
              <a:xfrm>
                <a:off x="6327597" y="3268958"/>
                <a:ext cx="184731" cy="134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46FAF8-1DC9-41DB-96A6-A7F5CC2F9EEE}"/>
                  </a:ext>
                </a:extLst>
              </p:cNvPr>
              <p:cNvSpPr txBox="1"/>
              <p:nvPr/>
            </p:nvSpPr>
            <p:spPr>
              <a:xfrm>
                <a:off x="439019" y="3802672"/>
                <a:ext cx="4001416" cy="14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004</a:t>
                </a:r>
                <a:r>
                  <a:rPr lang="ko-KR" altLang="en-US" sz="440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 </a:t>
                </a:r>
                <a:r>
                  <a:rPr lang="ko-KR" altLang="en-US" sz="4400" spc="-150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물리 모델링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2814E7-A9C9-4DFC-B3D4-A09F6369CE34}"/>
                </a:ext>
              </a:extLst>
            </p:cNvPr>
            <p:cNvSpPr txBox="1"/>
            <p:nvPr/>
          </p:nvSpPr>
          <p:spPr>
            <a:xfrm>
              <a:off x="2803625" y="3468340"/>
              <a:ext cx="1093719" cy="124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67BD15-F44F-4E45-B981-F9C4E5DEC846}"/>
              </a:ext>
            </a:extLst>
          </p:cNvPr>
          <p:cNvSpPr txBox="1"/>
          <p:nvPr/>
        </p:nvSpPr>
        <p:spPr>
          <a:xfrm>
            <a:off x="984267" y="317964"/>
            <a:ext cx="4143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88881" y="351819"/>
            <a:ext cx="386195" cy="723274"/>
            <a:chOff x="1188881" y="351819"/>
            <a:chExt cx="386195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89DA02-ABB3-4339-B430-F7A1E3B603A2}"/>
              </a:ext>
            </a:extLst>
          </p:cNvPr>
          <p:cNvGrpSpPr/>
          <p:nvPr/>
        </p:nvGrpSpPr>
        <p:grpSpPr>
          <a:xfrm>
            <a:off x="1188881" y="351819"/>
            <a:ext cx="906017" cy="723274"/>
            <a:chOff x="1188881" y="351819"/>
            <a:chExt cx="906017" cy="7232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B6165-DE30-4321-8AB9-3E488325E1F8}"/>
                </a:ext>
              </a:extLst>
            </p:cNvPr>
            <p:cNvSpPr txBox="1"/>
            <p:nvPr/>
          </p:nvSpPr>
          <p:spPr>
            <a:xfrm>
              <a:off x="1188881" y="351819"/>
              <a:ext cx="906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/>
                <a:t>DML</a:t>
              </a:r>
              <a:endParaRPr lang="ko-KR" altLang="en-US" sz="2800" b="1" spc="-150" dirty="0"/>
            </a:p>
            <a:p>
              <a:endParaRPr lang="ko-KR" alt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66497-49D1-4C83-AA88-277B6B048B6D}"/>
                </a:ext>
              </a:extLst>
            </p:cNvPr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466497-49D1-4C83-AA88-277B6B048B6D}"/>
              </a:ext>
            </a:extLst>
          </p:cNvPr>
          <p:cNvSpPr txBox="1"/>
          <p:nvPr/>
        </p:nvSpPr>
        <p:spPr>
          <a:xfrm>
            <a:off x="1249890" y="113664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542" y="1197156"/>
            <a:ext cx="7902600" cy="530841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1" y="1199136"/>
            <a:ext cx="3651520" cy="8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9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9249"/>
            <a:ext cx="12192000" cy="7305472"/>
          </a:xfrm>
          <a:prstGeom prst="rect">
            <a:avLst/>
          </a:prstGeom>
          <a:solidFill>
            <a:schemeClr val="tx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106204"/>
            <a:ext cx="4948518" cy="36576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892" y="1256563"/>
            <a:ext cx="2035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001</a:t>
            </a:r>
            <a:endParaRPr lang="ko-KR" altLang="en-US" sz="6000" b="1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735" y="2473339"/>
            <a:ext cx="3813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개요</a:t>
            </a:r>
            <a:endParaRPr lang="en-US" altLang="ko-KR" sz="5400" spc="-150" dirty="0" smtClean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3090599" y="3754877"/>
            <a:ext cx="1132667" cy="1008926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3656933" y="3754878"/>
            <a:ext cx="1132667" cy="100892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59355" y="1440245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6990" y="623086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DC1710-675B-47BC-BEE5-93D05675FA8F}"/>
              </a:ext>
            </a:extLst>
          </p:cNvPr>
          <p:cNvSpPr/>
          <p:nvPr/>
        </p:nvSpPr>
        <p:spPr>
          <a:xfrm>
            <a:off x="1051721" y="2203195"/>
            <a:ext cx="93492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''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Sell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Phone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''은 '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sell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+ '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phone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의 합성어로 찾고있는 핸드폰을 한 곳에 모은 사이트입니다.</a:t>
            </a:r>
          </a:p>
          <a:p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단순 검색부터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메인페이지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회원관리,상품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고객센터의 시스템을 갖추고 있습니다. </a:t>
            </a:r>
          </a:p>
          <a:p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판매자와 구매자 모두 안심하고 거래할 수 있는 휴대폰 쇼핑몰 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SELLPHONE'에서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당신의 핸드폰 쇼핑을 </a:t>
            </a:r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시작하세요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C1E42-25A0-4FE5-B809-2B9BCA0551B0}"/>
              </a:ext>
            </a:extLst>
          </p:cNvPr>
          <p:cNvSpPr txBox="1"/>
          <p:nvPr/>
        </p:nvSpPr>
        <p:spPr>
          <a:xfrm>
            <a:off x="4308323" y="570412"/>
            <a:ext cx="2836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05140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FE5CBE-7E31-40A0-8E66-042131422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6" y="1589709"/>
            <a:ext cx="1211172" cy="12111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858" y="33643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84170" y="352870"/>
            <a:ext cx="1624163" cy="723274"/>
            <a:chOff x="1188881" y="351819"/>
            <a:chExt cx="1624163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/>
                <a:t>개발 주제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4370D3-4BCA-42E6-BC68-76EA46405F6E}"/>
              </a:ext>
            </a:extLst>
          </p:cNvPr>
          <p:cNvSpPr/>
          <p:nvPr/>
        </p:nvSpPr>
        <p:spPr>
          <a:xfrm>
            <a:off x="1877999" y="1870628"/>
            <a:ext cx="8077450" cy="8444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사용자가 보기 편한 메인 페이지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장바구니 시스템 도입</a:t>
            </a:r>
          </a:p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3CE61-4729-424A-9871-F9C479302759}"/>
              </a:ext>
            </a:extLst>
          </p:cNvPr>
          <p:cNvSpPr txBox="1"/>
          <p:nvPr/>
        </p:nvSpPr>
        <p:spPr>
          <a:xfrm>
            <a:off x="1877999" y="1313406"/>
            <a:ext cx="2693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6CC4E-EF04-49F4-A861-73EA027B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8" y="3579745"/>
            <a:ext cx="1044158" cy="104593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DE745F-8788-4AFF-B20F-D603C7AB43D8}"/>
              </a:ext>
            </a:extLst>
          </p:cNvPr>
          <p:cNvSpPr/>
          <p:nvPr/>
        </p:nvSpPr>
        <p:spPr>
          <a:xfrm>
            <a:off x="1877999" y="3550224"/>
            <a:ext cx="8077450" cy="104593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(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판매자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구매자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가입 기능</a:t>
            </a:r>
            <a:endParaRPr lang="en-US" altLang="ko-KR" sz="2400" b="1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로그아웃 기능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아이디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찾기</a:t>
            </a:r>
          </a:p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FCFE06-7AB6-46ED-8EC2-C7F02D6C7707}"/>
              </a:ext>
            </a:extLst>
          </p:cNvPr>
          <p:cNvSpPr txBox="1"/>
          <p:nvPr/>
        </p:nvSpPr>
        <p:spPr>
          <a:xfrm>
            <a:off x="1765705" y="2996183"/>
            <a:ext cx="2515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r>
              <a:rPr lang="ko-KR" altLang="en-US" sz="3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관리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5F72D5E-2409-4379-9D5F-C4BCAD707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3" y="5310622"/>
            <a:ext cx="1044158" cy="1105374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144B15-66D3-4151-BF52-2B42DAD6F18A}"/>
              </a:ext>
            </a:extLst>
          </p:cNvPr>
          <p:cNvSpPr/>
          <p:nvPr/>
        </p:nvSpPr>
        <p:spPr>
          <a:xfrm>
            <a:off x="1877999" y="5408246"/>
            <a:ext cx="8077450" cy="104593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가격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이름 으로 상품분류</a:t>
            </a:r>
          </a:p>
          <a:p>
            <a:r>
              <a:rPr lang="en-US" altLang="ko-KR" sz="2400" b="1" dirty="0">
                <a:solidFill>
                  <a:srgbClr val="52525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rgbClr val="52525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 상품별로 대</a:t>
            </a:r>
            <a:r>
              <a:rPr lang="en-US" altLang="ko-KR" sz="2400" b="1" dirty="0">
                <a:solidFill>
                  <a:srgbClr val="52525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rgbClr val="52525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소분류</a:t>
            </a:r>
            <a:endParaRPr lang="ko-KR" altLang="en-US" sz="2400" dirty="0">
              <a:solidFill>
                <a:srgbClr val="52525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5D091C-0AFF-455E-A797-C381E8C8D537}"/>
              </a:ext>
            </a:extLst>
          </p:cNvPr>
          <p:cNvSpPr txBox="1"/>
          <p:nvPr/>
        </p:nvSpPr>
        <p:spPr>
          <a:xfrm>
            <a:off x="1781746" y="4877279"/>
            <a:ext cx="2515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2"/>
                </a:solidFill>
              </a:rPr>
              <a:t> </a:t>
            </a:r>
            <a:r>
              <a:rPr lang="ko-KR" altLang="en-US" sz="3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84197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4370D3-4BCA-42E6-BC68-76EA46405F6E}"/>
              </a:ext>
            </a:extLst>
          </p:cNvPr>
          <p:cNvSpPr/>
          <p:nvPr/>
        </p:nvSpPr>
        <p:spPr>
          <a:xfrm>
            <a:off x="1877998" y="1866533"/>
            <a:ext cx="8077450" cy="216018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 생성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삭제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조회 기능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주문내역 조회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취소 기능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환불 기능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상품평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기능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 문의 기능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3CE61-4729-424A-9871-F9C479302759}"/>
              </a:ext>
            </a:extLst>
          </p:cNvPr>
          <p:cNvSpPr txBox="1"/>
          <p:nvPr/>
        </p:nvSpPr>
        <p:spPr>
          <a:xfrm>
            <a:off x="1877998" y="1298146"/>
            <a:ext cx="2515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DE745F-8788-4AFF-B20F-D603C7AB43D8}"/>
              </a:ext>
            </a:extLst>
          </p:cNvPr>
          <p:cNvSpPr/>
          <p:nvPr/>
        </p:nvSpPr>
        <p:spPr>
          <a:xfrm>
            <a:off x="1877998" y="4608201"/>
            <a:ext cx="8150230" cy="13450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Q&amp;A</a:t>
            </a:r>
            <a:endParaRPr lang="ko-KR" altLang="en-US" sz="2400" b="1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구매가이드 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FAQ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FCFE06-7AB6-46ED-8EC2-C7F02D6C7707}"/>
              </a:ext>
            </a:extLst>
          </p:cNvPr>
          <p:cNvSpPr txBox="1"/>
          <p:nvPr/>
        </p:nvSpPr>
        <p:spPr>
          <a:xfrm>
            <a:off x="1637367" y="4091937"/>
            <a:ext cx="25154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2"/>
                </a:solidFill>
              </a:rPr>
              <a:t>  </a:t>
            </a:r>
            <a:r>
              <a:rPr lang="ko-KR" altLang="en-US" sz="3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고객센터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4E7BE2-71ED-485F-A148-35419F77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9" y="1942060"/>
            <a:ext cx="1036903" cy="12265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74FF1C-F179-4F1D-B6A3-3DD217D9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8" y="4710103"/>
            <a:ext cx="1274604" cy="11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106204"/>
            <a:ext cx="4948518" cy="36576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892" y="1256563"/>
            <a:ext cx="2035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002</a:t>
            </a:r>
            <a:endParaRPr lang="ko-KR" altLang="en-US" sz="6000" b="1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786" y="2455100"/>
            <a:ext cx="4390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명세서</a:t>
            </a:r>
            <a:endParaRPr lang="ko-KR" altLang="en-US" sz="5400" spc="-150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3090599" y="3754877"/>
            <a:ext cx="1132667" cy="1008926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3656933" y="3754878"/>
            <a:ext cx="1132667" cy="100892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721" y="90476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858" y="336430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255858" y="347857"/>
            <a:ext cx="2454518" cy="723274"/>
            <a:chOff x="1188881" y="351819"/>
            <a:chExt cx="2454518" cy="723274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spc="-15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요구사항 명세서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0345" y="644206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4BC91F4-8DB1-4DF3-985A-4158C00DC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209479"/>
            <a:ext cx="11554274" cy="52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32331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106204"/>
            <a:ext cx="4948518" cy="36576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2892" y="1256563"/>
            <a:ext cx="2035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003</a:t>
            </a:r>
            <a:endParaRPr lang="ko-KR" altLang="en-US" sz="6000" b="1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5735" y="2473339"/>
            <a:ext cx="1459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50" dirty="0" smtClean="0">
                <a:solidFill>
                  <a:schemeClr val="tx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</a:t>
            </a:r>
            <a:endParaRPr lang="ko-KR" altLang="en-US" sz="5400" spc="-150" dirty="0">
              <a:solidFill>
                <a:schemeClr val="tx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3090599" y="3754877"/>
            <a:ext cx="1132667" cy="1008926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3656933" y="3754878"/>
            <a:ext cx="1132667" cy="100892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2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339</Words>
  <Application>Microsoft Office PowerPoint</Application>
  <PresentationFormat>와이드스크린</PresentationFormat>
  <Paragraphs>76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Noto Sans CJK KR Thin</vt:lpstr>
      <vt:lpstr>UD Digi Kyokasho NK-R</vt:lpstr>
      <vt:lpstr>나눔스퀘어라운드 Regular</vt:lpstr>
      <vt:lpstr>맑은 고딕</vt:lpstr>
      <vt:lpstr>배달의민족 한나체 Pro</vt:lpstr>
      <vt:lpstr>Agency FB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179</cp:revision>
  <dcterms:created xsi:type="dcterms:W3CDTF">2015-01-21T11:35:38Z</dcterms:created>
  <dcterms:modified xsi:type="dcterms:W3CDTF">2020-01-15T05:36:09Z</dcterms:modified>
</cp:coreProperties>
</file>